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3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9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86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85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55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3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15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61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31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66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6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C01DF-3120-4B5A-9891-9C3A78E8C500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0755-1E65-4128-AB3E-B5E8B1765C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25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5" Type="http://schemas.openxmlformats.org/officeDocument/2006/relationships/slide" Target="slide15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7220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Викторина по теме «Графические редакторы»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7584" y="1166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Муниципальное бюджетное образовательное учреждение дополнительного образования Центр детского технического творчества </a:t>
            </a:r>
          </a:p>
          <a:p>
            <a:pPr algn="ctr"/>
            <a:r>
              <a:rPr lang="ru-RU" sz="1600" dirty="0"/>
              <a:t>Бугульминского муниципального района Республики Татарстан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19116" y="1556792"/>
            <a:ext cx="2872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Методическая разработка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60052" y="4653136"/>
            <a:ext cx="3606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600" dirty="0" smtClean="0"/>
              <a:t>Подготовила: </a:t>
            </a:r>
            <a:r>
              <a:rPr lang="ru-RU" sz="1600" dirty="0" err="1" smtClean="0"/>
              <a:t>Просвиркина</a:t>
            </a:r>
            <a:r>
              <a:rPr lang="ru-RU" sz="1600" dirty="0" smtClean="0"/>
              <a:t> Н.В.,</a:t>
            </a:r>
          </a:p>
          <a:p>
            <a:pPr algn="r"/>
            <a:r>
              <a:rPr lang="ru-RU" sz="1600" dirty="0"/>
              <a:t>п</a:t>
            </a:r>
            <a:r>
              <a:rPr lang="ru-RU" sz="1600" dirty="0" smtClean="0"/>
              <a:t>едагог дополнительного образования</a:t>
            </a:r>
          </a:p>
          <a:p>
            <a:pPr algn="r"/>
            <a:r>
              <a:rPr lang="en-US" sz="1600" dirty="0" smtClean="0"/>
              <a:t>I</a:t>
            </a:r>
            <a:r>
              <a:rPr lang="ru-RU" sz="1600" dirty="0" smtClean="0"/>
              <a:t> квалификационной категории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924486" y="6165304"/>
            <a:ext cx="1655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г</a:t>
            </a:r>
            <a:r>
              <a:rPr lang="ru-RU" sz="1600" dirty="0" smtClean="0"/>
              <a:t>. Бугульма, 2023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8502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13781396"/>
              </p:ext>
            </p:extLst>
          </p:nvPr>
        </p:nvGraphicFramePr>
        <p:xfrm>
          <a:off x="395536" y="692696"/>
          <a:ext cx="8507290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1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14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1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14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92899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КАТЕГОРИИ</a:t>
                      </a:r>
                      <a:endParaRPr lang="ru-RU" sz="3200" b="1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 w="0"/>
                          <a:solidFill>
                            <a:prstClr val="black"/>
                          </a:solidFill>
                          <a:effectLst>
                            <a:outerShdw blurRad="38100" dist="1905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uLnTx/>
                          <a:uFillTx/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Графический редактор</a:t>
                      </a:r>
                      <a:endParaRPr kumimoji="0" lang="ru-RU" sz="1800" b="0" i="0" u="none" strike="noStrike" kern="1200" cap="none" spc="0" normalizeH="0" baseline="0" noProof="0" dirty="0">
                        <a:ln w="0"/>
                        <a:solidFill>
                          <a:prstClr val="black"/>
                        </a:solidFill>
                        <a:effectLst>
                          <a:outerShdw blurRad="38100" dist="1905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uLnTx/>
                        <a:uFillTx/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50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 w="0"/>
                          <a:solidFill>
                            <a:prstClr val="black"/>
                          </a:solidFill>
                          <a:effectLst>
                            <a:outerShdw blurRad="38100" dist="1905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uLnTx/>
                          <a:uFillTx/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Векторный редактор</a:t>
                      </a:r>
                      <a:endParaRPr kumimoji="0" lang="ru-RU" sz="1800" b="0" i="0" u="none" strike="noStrike" kern="1200" cap="none" spc="0" normalizeH="0" baseline="0" noProof="0" dirty="0">
                        <a:ln w="0"/>
                        <a:solidFill>
                          <a:prstClr val="black"/>
                        </a:solidFill>
                        <a:effectLst>
                          <a:outerShdw blurRad="38100" dist="1905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uLnTx/>
                        <a:uFillTx/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50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 w="0"/>
                          <a:solidFill>
                            <a:prstClr val="black"/>
                          </a:solidFill>
                          <a:effectLst>
                            <a:outerShdw blurRad="38100" dist="1905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uLnTx/>
                          <a:uFillTx/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Растровый редактор</a:t>
                      </a:r>
                      <a:endParaRPr kumimoji="0" lang="ru-RU" sz="1800" b="0" i="0" u="none" strike="noStrike" kern="1200" cap="none" spc="0" normalizeH="0" baseline="0" noProof="0" dirty="0">
                        <a:ln w="0"/>
                        <a:solidFill>
                          <a:prstClr val="black"/>
                        </a:solidFill>
                        <a:effectLst>
                          <a:outerShdw blurRad="38100" dist="1905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uLnTx/>
                        <a:uFillTx/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50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 w="0"/>
                          <a:solidFill>
                            <a:prstClr val="black"/>
                          </a:solidFill>
                          <a:effectLst>
                            <a:outerShdw blurRad="38100" dist="1905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uLnTx/>
                          <a:uFillTx/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Гибридный редактор</a:t>
                      </a:r>
                      <a:endParaRPr kumimoji="0" lang="ru-RU" sz="1800" b="0" i="0" u="none" strike="noStrike" kern="1200" cap="none" spc="0" normalizeH="0" baseline="0" noProof="0" dirty="0">
                        <a:ln w="0"/>
                        <a:solidFill>
                          <a:prstClr val="black"/>
                        </a:solidFill>
                        <a:effectLst>
                          <a:outerShdw blurRad="38100" dist="1905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uLnTx/>
                        <a:uFillTx/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50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ru-RU" b="1" dirty="0">
                        <a:solidFill>
                          <a:srgbClr val="FF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2483768" y="1772816"/>
            <a:ext cx="100811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10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2483768" y="2636912"/>
            <a:ext cx="100811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10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>
            <a:hlinkClick r:id="rId4" action="ppaction://hlinksldjump"/>
          </p:cNvPr>
          <p:cNvSpPr/>
          <p:nvPr/>
        </p:nvSpPr>
        <p:spPr>
          <a:xfrm>
            <a:off x="2483768" y="3573016"/>
            <a:ext cx="100811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10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>
            <a:hlinkClick r:id="rId5" action="ppaction://hlinksldjump"/>
          </p:cNvPr>
          <p:cNvSpPr/>
          <p:nvPr/>
        </p:nvSpPr>
        <p:spPr>
          <a:xfrm>
            <a:off x="2483768" y="4437112"/>
            <a:ext cx="100811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10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6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494512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«Графический редактор» за 10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pPr algn="ctr" defTabSz="457200">
              <a:spcBef>
                <a:spcPts val="0"/>
              </a:spcBef>
            </a:pPr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</a:t>
            </a:r>
          </a:p>
          <a:p>
            <a:pPr algn="ctr" defTabSz="457200">
              <a:spcBef>
                <a:spcPts val="0"/>
              </a:spcBef>
            </a:pPr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Инструмент для удаления фрагмента рисунка?</a:t>
            </a:r>
          </a:p>
          <a:p>
            <a:pPr algn="ctr" defTabSz="457200">
              <a:spcBef>
                <a:spcPts val="0"/>
              </a:spcBef>
            </a:pPr>
            <a:endParaRPr lang="ru-RU" sz="3200" dirty="0">
              <a:highlight>
                <a:srgbClr val="00FF00"/>
              </a:highligh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Ластик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422504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«Графический редактор» за 20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</a:t>
            </a:r>
          </a:p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Меню цветов?</a:t>
            </a:r>
          </a:p>
          <a:p>
            <a:endParaRPr lang="ru-RU" sz="3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Палитра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29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278488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«Графический редактор» за 50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Инструмент для увеличения фрагмента рисунка?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Масштаб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32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422504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«Графический редактор» за 100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</a:t>
            </a:r>
          </a:p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Команда, опрокидывания рисунка на 900 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Поворот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3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Что можно делать с векторным графическими изображениями?</a:t>
            </a:r>
          </a:p>
        </p:txBody>
      </p:sp>
      <p:sp>
        <p:nvSpPr>
          <p:cNvPr id="10" name="Стрелка влево 9">
            <a:hlinkClick r:id="rId2" action="ppaction://hlinksldjump"/>
          </p:cNvPr>
          <p:cNvSpPr/>
          <p:nvPr/>
        </p:nvSpPr>
        <p:spPr>
          <a:xfrm>
            <a:off x="7668344" y="5517232"/>
            <a:ext cx="1368152" cy="720080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Увеличить и уменьшить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«Векторный редактор» за 10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842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062464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itchFamily="49" charset="0"/>
                <a:ea typeface="Open Sans" panose="020B0606030504020204" pitchFamily="34" charset="0"/>
                <a:cs typeface="Courier New" pitchFamily="49" charset="0"/>
              </a:rPr>
              <a:t>«Векторный редактор» </a:t>
            </a:r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 20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Для чего используется векторная графика?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3789040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Для создания рисунков и графический объектов и создания текста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«Векторный редактор» за 20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9492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134472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itchFamily="49" charset="0"/>
                <a:ea typeface="Open Sans" panose="020B0606030504020204" pitchFamily="34" charset="0"/>
                <a:cs typeface="Courier New" pitchFamily="49" charset="0"/>
              </a:rPr>
              <a:t>«Векторный редактор» </a:t>
            </a:r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 50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Наиболее широко распространённый формат векторных графических файлов?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</a:t>
            </a: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WMF </a:t>
            </a: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 </a:t>
            </a: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FRM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«Векторный редактор» за 50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4328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278488" cy="56673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itchFamily="49" charset="0"/>
                <a:ea typeface="Open Sans" panose="020B0606030504020204" pitchFamily="34" charset="0"/>
                <a:cs typeface="Courier New" pitchFamily="49" charset="0"/>
              </a:rPr>
              <a:t>«Векторный редактор» </a:t>
            </a:r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за 100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340768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Что является недостатком векторной графики?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Проблемы при печати документа на принтере</a:t>
            </a:r>
            <a:b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«Векторный редактор» за 100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25217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10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Растровое изображение создается с использованием?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Пикселей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10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0351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</a:t>
            </a:r>
            <a:r>
              <a:rPr lang="ru-RU" sz="2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</a:t>
            </a:r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Когда в растровом изображении появляется ступенчатый эффект?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 увеличении изображения</a:t>
            </a:r>
            <a:b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20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05093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</a:t>
            </a:r>
            <a:r>
              <a:rPr lang="ru-RU" sz="2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5</a:t>
            </a:r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Какие растровые редакторы бывают? 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</a:t>
            </a: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ru-RU" b="1" dirty="0" smtClean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Adobe Photoshop </a:t>
            </a: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 </a:t>
            </a: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Paint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50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37761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100</a:t>
            </a:r>
            <a:endParaRPr lang="ru-RU" sz="28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 fontScale="77500" lnSpcReduction="20000"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</a:t>
            </a:r>
          </a:p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Какой тип графического изображения вы будете использовать для разработки эмблемы организации, учитывая, что она должна будет печататься на маленьких визитных карточках и на больших плакатах?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Растровый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548680"/>
            <a:ext cx="6264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«Растровый редактор» за 100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7150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«Гибридный редактор» за 10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Гибридный редактор предназначен для работы?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Со сканированными документами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23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</a:t>
            </a:r>
          </a:p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Такой вид включает в себя?   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Растворный и векторный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8" name="Заголовок 4"/>
          <p:cNvSpPr txBox="1">
            <a:spLocks/>
          </p:cNvSpPr>
          <p:nvPr/>
        </p:nvSpPr>
        <p:spPr>
          <a:xfrm>
            <a:off x="1547664" y="620688"/>
            <a:ext cx="7150968" cy="5667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«Гибридный редактор» за 20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15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«Гибридный редактор» за 50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Какие недостатки программ можно назвать?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Сложность в использовании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59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«Гибридный редактор» за 100</a:t>
            </a:r>
            <a:endParaRPr 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5576" y="1412776"/>
            <a:ext cx="8064896" cy="26642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ВОПРОС: Какие программы нужны для гибридного редактора?</a:t>
            </a: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611560" y="4005064"/>
            <a:ext cx="6768752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Правильный ответ: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AutoCAD </a:t>
            </a:r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 </a:t>
            </a:r>
            <a:r>
              <a:rPr lang="en-US" b="1" dirty="0" err="1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RasterDesk</a:t>
            </a:r>
            <a: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36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нов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0000"/>
      </a:hlink>
      <a:folHlink>
        <a:srgbClr val="0000D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451</Words>
  <Application>Microsoft Office PowerPoint</Application>
  <PresentationFormat>Экран (4:3)</PresentationFormat>
  <Paragraphs>99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Courier New</vt:lpstr>
      <vt:lpstr>Open Sans</vt:lpstr>
      <vt:lpstr>Times New Roman</vt:lpstr>
      <vt:lpstr>Тема Office</vt:lpstr>
      <vt:lpstr>Викторина по теме «Графические редакторы»</vt:lpstr>
      <vt:lpstr>Презентация PowerPoint</vt:lpstr>
      <vt:lpstr>«Графический редактор» за 10</vt:lpstr>
      <vt:lpstr>«Графический редактор» за 20</vt:lpstr>
      <vt:lpstr>«Графический редактор» за 50</vt:lpstr>
      <vt:lpstr>«Графический редактор» за 100</vt:lpstr>
      <vt:lpstr>Презентация PowerPoint</vt:lpstr>
      <vt:lpstr>«Векторный редактор» за 20</vt:lpstr>
      <vt:lpstr>«Векторный редактор» за 50</vt:lpstr>
      <vt:lpstr>«Векторный редактор» за 100</vt:lpstr>
      <vt:lpstr>«Растровый редактор» за 10</vt:lpstr>
      <vt:lpstr>«Растровый редактор» за 20</vt:lpstr>
      <vt:lpstr>«Растровый редактор» за 50</vt:lpstr>
      <vt:lpstr>«Растровый редактор» за 100</vt:lpstr>
      <vt:lpstr>«Гибридный редактор» за 10</vt:lpstr>
      <vt:lpstr>Презентация PowerPoint</vt:lpstr>
      <vt:lpstr>«Гибридный редактор» за 50</vt:lpstr>
      <vt:lpstr>«Гибридный редактор» за 100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по теме «…»</dc:title>
  <dc:creator>Ксю</dc:creator>
  <cp:lastModifiedBy>mihail maximus</cp:lastModifiedBy>
  <cp:revision>19</cp:revision>
  <dcterms:created xsi:type="dcterms:W3CDTF">2017-01-13T14:14:40Z</dcterms:created>
  <dcterms:modified xsi:type="dcterms:W3CDTF">2023-01-31T13:08:56Z</dcterms:modified>
</cp:coreProperties>
</file>